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422" r:id="rId3"/>
    <p:sldId id="423" r:id="rId4"/>
    <p:sldId id="424" r:id="rId5"/>
    <p:sldId id="425" r:id="rId6"/>
    <p:sldId id="426" r:id="rId7"/>
    <p:sldId id="427" r:id="rId8"/>
    <p:sldId id="403" r:id="rId9"/>
    <p:sldId id="404" r:id="rId10"/>
    <p:sldId id="405" r:id="rId11"/>
    <p:sldId id="406" r:id="rId12"/>
    <p:sldId id="407" r:id="rId13"/>
    <p:sldId id="408" r:id="rId14"/>
    <p:sldId id="409" r:id="rId15"/>
    <p:sldId id="410" r:id="rId16"/>
    <p:sldId id="411" r:id="rId17"/>
    <p:sldId id="412" r:id="rId18"/>
    <p:sldId id="413" r:id="rId19"/>
    <p:sldId id="414" r:id="rId20"/>
    <p:sldId id="415" r:id="rId21"/>
    <p:sldId id="416" r:id="rId22"/>
    <p:sldId id="431" r:id="rId23"/>
    <p:sldId id="402" r:id="rId24"/>
    <p:sldId id="428" r:id="rId25"/>
    <p:sldId id="429" r:id="rId26"/>
    <p:sldId id="430" r:id="rId27"/>
    <p:sldId id="417" r:id="rId28"/>
    <p:sldId id="418" r:id="rId29"/>
    <p:sldId id="419" r:id="rId30"/>
    <p:sldId id="420" r:id="rId31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2400"/>
    <a:srgbClr val="1C88D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23" autoAdjust="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BFEAA-5427-1D4A-A9F6-53E7800DCEDE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075BC8-9B54-074D-AB05-EEC369B5EB1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3230414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decademy.com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community/webed/wiki/Main_Page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iveintohtml5.info/table-of-contents.html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cebook.com/groups/406775986050706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Panic.com</a:t>
            </a:r>
            <a:endParaRPr lang="nl-NL" dirty="0" smtClean="0"/>
          </a:p>
          <a:p>
            <a:r>
              <a:rPr lang="nl-NL" dirty="0" smtClean="0"/>
              <a:t>Laat een coole site zien.</a:t>
            </a:r>
          </a:p>
          <a:p>
            <a:r>
              <a:rPr lang="nl-NL" dirty="0" smtClean="0"/>
              <a:t>Gemaakt in HTML/CSS/JS</a:t>
            </a:r>
          </a:p>
          <a:p>
            <a:r>
              <a:rPr lang="nl-NL" dirty="0" smtClean="0"/>
              <a:t>Doe dingen aan en uit.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75BC8-9B54-074D-AB05-EEC369B5EB13}" type="slidenum">
              <a:rPr lang="nl-NL" smtClean="0"/>
              <a:pPr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1471557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 </a:t>
            </a:r>
          </a:p>
          <a:p>
            <a:r>
              <a:rPr lang="en-US" dirty="0" smtClean="0"/>
              <a:t> </a:t>
            </a:r>
          </a:p>
          <a:p>
            <a:r>
              <a:rPr lang="en-US" dirty="0" smtClean="0"/>
              <a:t> </a:t>
            </a:r>
          </a:p>
          <a:p>
            <a:r>
              <a:rPr lang="en-US" b="1" dirty="0" smtClean="0"/>
              <a:t>Code </a:t>
            </a:r>
            <a:r>
              <a:rPr lang="en-US" b="1" dirty="0" err="1" smtClean="0"/>
              <a:t>acedemy</a:t>
            </a:r>
            <a:r>
              <a:rPr lang="en-US" b="1" dirty="0" smtClean="0"/>
              <a:t> (</a:t>
            </a:r>
            <a:r>
              <a:rPr lang="en-US" b="1" dirty="0" err="1" smtClean="0"/>
              <a:t>Aanrader</a:t>
            </a:r>
            <a:r>
              <a:rPr lang="en-US" b="1" dirty="0" smtClean="0"/>
              <a:t>)</a:t>
            </a:r>
            <a:endParaRPr lang="en-US" dirty="0" smtClean="0"/>
          </a:p>
          <a:p>
            <a:r>
              <a:rPr lang="en-US" dirty="0" smtClean="0"/>
              <a:t>Online </a:t>
            </a:r>
            <a:r>
              <a:rPr lang="en-US" dirty="0" err="1" smtClean="0"/>
              <a:t>realtime</a:t>
            </a:r>
            <a:r>
              <a:rPr lang="en-US" dirty="0" smtClean="0"/>
              <a:t> tutorial </a:t>
            </a:r>
            <a:r>
              <a:rPr lang="en-US" dirty="0" err="1" smtClean="0"/>
              <a:t>voor</a:t>
            </a:r>
            <a:r>
              <a:rPr lang="en-US" dirty="0" smtClean="0"/>
              <a:t> het </a:t>
            </a:r>
            <a:r>
              <a:rPr lang="en-US" dirty="0" err="1" smtClean="0"/>
              <a:t>vanaf</a:t>
            </a:r>
            <a:r>
              <a:rPr lang="en-US" dirty="0" smtClean="0"/>
              <a:t> het begin </a:t>
            </a:r>
            <a:r>
              <a:rPr lang="en-US" dirty="0" err="1" smtClean="0"/>
              <a:t>leren</a:t>
            </a:r>
            <a:r>
              <a:rPr lang="en-US" dirty="0" smtClean="0"/>
              <a:t> van </a:t>
            </a:r>
            <a:r>
              <a:rPr lang="en-US" dirty="0" err="1" smtClean="0"/>
              <a:t>programmeren</a:t>
            </a:r>
            <a:r>
              <a:rPr lang="en-US" dirty="0" smtClean="0"/>
              <a:t> (</a:t>
            </a:r>
            <a:r>
              <a:rPr lang="en-US" dirty="0" err="1" smtClean="0"/>
              <a:t>ook</a:t>
            </a:r>
            <a:r>
              <a:rPr lang="en-US" dirty="0" smtClean="0"/>
              <a:t> HTML, CSS en JavaScript). </a:t>
            </a:r>
          </a:p>
          <a:p>
            <a:r>
              <a:rPr lang="en-US" u="sng" dirty="0" smtClean="0">
                <a:hlinkClick r:id="rId3"/>
              </a:rPr>
              <a:t>http://www.codecademy.com</a:t>
            </a:r>
            <a:endParaRPr lang="en-US" dirty="0" smtClean="0"/>
          </a:p>
          <a:p>
            <a:r>
              <a:rPr lang="en-US" dirty="0" smtClean="0"/>
              <a:t> 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75BC8-9B54-074D-AB05-EEC369B5EB13}" type="slidenum">
              <a:rPr lang="nl-NL" smtClean="0"/>
              <a:pPr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623908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Web standards Curriculum.</a:t>
            </a:r>
            <a:endParaRPr lang="en-US" dirty="0" smtClean="0"/>
          </a:p>
          <a:p>
            <a:r>
              <a:rPr lang="en-US" dirty="0" smtClean="0"/>
              <a:t>Online tutorials over HTML, CSS en JavaScript.</a:t>
            </a:r>
          </a:p>
          <a:p>
            <a:r>
              <a:rPr lang="en-US" u="sng" dirty="0" smtClean="0">
                <a:hlinkClick r:id="rId3"/>
              </a:rPr>
              <a:t>http://www.w3.org/community/webed/wiki/Main_Page#Web_Standards_Curriculum_table_of_contents</a:t>
            </a:r>
            <a:endParaRPr lang="en-US" dirty="0" smtClean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75BC8-9B54-074D-AB05-EEC369B5EB13}" type="slidenum">
              <a:rPr lang="nl-NL" smtClean="0"/>
              <a:pPr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3326248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HTML 5</a:t>
            </a:r>
            <a:endParaRPr lang="en-US" dirty="0" smtClean="0"/>
          </a:p>
          <a:p>
            <a:r>
              <a:rPr lang="en-US" dirty="0" smtClean="0"/>
              <a:t>Online </a:t>
            </a:r>
            <a:r>
              <a:rPr lang="en-US" dirty="0" err="1" smtClean="0"/>
              <a:t>boek</a:t>
            </a:r>
            <a:r>
              <a:rPr lang="en-US" dirty="0" smtClean="0"/>
              <a:t> over HTML5.</a:t>
            </a:r>
          </a:p>
          <a:p>
            <a:r>
              <a:rPr lang="en-US" u="sng" dirty="0" smtClean="0">
                <a:hlinkClick r:id="rId3"/>
              </a:rPr>
              <a:t>http://diveintohtml5.info/table-of-contents.html#semantics</a:t>
            </a:r>
            <a:endParaRPr lang="en-US" dirty="0" smtClean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75BC8-9B54-074D-AB05-EEC369B5EB13}" type="slidenum">
              <a:rPr lang="nl-NL" smtClean="0"/>
              <a:pPr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341672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Facebook </a:t>
            </a:r>
            <a:r>
              <a:rPr lang="en-US" b="1" dirty="0" err="1" smtClean="0"/>
              <a:t>groep</a:t>
            </a:r>
            <a:endParaRPr lang="en-US" dirty="0" smtClean="0"/>
          </a:p>
          <a:p>
            <a:r>
              <a:rPr lang="en-US" dirty="0" smtClean="0"/>
              <a:t>De </a:t>
            </a:r>
            <a:r>
              <a:rPr lang="en-US" dirty="0" err="1" smtClean="0"/>
              <a:t>faceboekgroep</a:t>
            </a:r>
            <a:r>
              <a:rPr lang="en-US" dirty="0" smtClean="0"/>
              <a:t> van </a:t>
            </a:r>
            <a:r>
              <a:rPr lang="en-US" dirty="0" err="1" smtClean="0"/>
              <a:t>mediatechnologie</a:t>
            </a:r>
            <a:r>
              <a:rPr lang="en-US" dirty="0" smtClean="0"/>
              <a:t> over development. Word lid en </a:t>
            </a:r>
            <a:r>
              <a:rPr lang="en-US" dirty="0" err="1" smtClean="0"/>
              <a:t>stel</a:t>
            </a:r>
            <a:r>
              <a:rPr lang="en-US" dirty="0" smtClean="0"/>
              <a:t> </a:t>
            </a:r>
            <a:r>
              <a:rPr lang="en-US" dirty="0" err="1" smtClean="0"/>
              <a:t>hier</a:t>
            </a:r>
            <a:r>
              <a:rPr lang="en-US" dirty="0" smtClean="0"/>
              <a:t> al je </a:t>
            </a:r>
            <a:r>
              <a:rPr lang="en-US" dirty="0" err="1" smtClean="0"/>
              <a:t>vragen</a:t>
            </a:r>
            <a:r>
              <a:rPr lang="en-US" dirty="0" smtClean="0"/>
              <a:t>!.</a:t>
            </a:r>
          </a:p>
          <a:p>
            <a:r>
              <a:rPr lang="en-US" u="sng" dirty="0" smtClean="0">
                <a:hlinkClick r:id="rId3"/>
              </a:rPr>
              <a:t>http://www.facebook.com/groups/406775986050706/</a:t>
            </a:r>
            <a:endParaRPr lang="en-US" dirty="0" smtClean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75BC8-9B54-074D-AB05-EEC369B5EB13}" type="slidenum">
              <a:rPr lang="nl-NL" smtClean="0"/>
              <a:pPr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655374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Omschrijving en startbestanden zijn te vinden op natschool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75BC8-9B54-074D-AB05-EEC369B5EB13}" type="slidenum">
              <a:rPr lang="nl-NL" smtClean="0"/>
              <a:pPr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1753912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Klik om de 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1609621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1295549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2596447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3529887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1504421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985573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3892708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47706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415016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27875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282858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3BEE5-94E6-E445-95DA-CAD88A30EC74}" type="datetimeFigureOut">
              <a:rPr lang="nl-NL" smtClean="0"/>
              <a:pPr/>
              <a:t>2-9-2014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BD6EF-DFBF-244C-B9AC-84EA73E0F738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2238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0862136@hr.n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dpdk.com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2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>
                <a:solidFill>
                  <a:srgbClr val="FFFFFF"/>
                </a:solidFill>
              </a:rPr>
              <a:t>Frontend</a:t>
            </a:r>
            <a:r>
              <a:rPr lang="nl-NL" dirty="0" smtClean="0">
                <a:solidFill>
                  <a:srgbClr val="FFFFFF"/>
                </a:solidFill>
              </a:rPr>
              <a:t> </a:t>
            </a:r>
            <a:r>
              <a:rPr lang="nl-NL" dirty="0" err="1" smtClean="0">
                <a:solidFill>
                  <a:srgbClr val="FFFFFF"/>
                </a:solidFill>
              </a:rPr>
              <a:t>development</a:t>
            </a:r>
            <a:endParaRPr lang="nl-NL" dirty="0">
              <a:solidFill>
                <a:srgbClr val="FFFFFF"/>
              </a:solidFill>
            </a:endParaRP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o</a:t>
            </a:r>
            <a:r>
              <a:rPr lang="nl-NL" dirty="0" smtClean="0"/>
              <a:t>ftewel IMP011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66835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551737" y="1395155"/>
            <a:ext cx="20241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000" dirty="0" smtClean="0">
                <a:solidFill>
                  <a:srgbClr val="1C88DA"/>
                </a:solidFill>
              </a:rPr>
              <a:t>KUNNEN</a:t>
            </a:r>
            <a:endParaRPr lang="nl-NL" sz="4000" dirty="0">
              <a:solidFill>
                <a:srgbClr val="1C88DA"/>
              </a:solidFill>
            </a:endParaRPr>
          </a:p>
        </p:txBody>
      </p:sp>
      <p:sp>
        <p:nvSpPr>
          <p:cNvPr id="5" name="Rechthoek 4"/>
          <p:cNvSpPr/>
          <p:nvPr/>
        </p:nvSpPr>
        <p:spPr>
          <a:xfrm>
            <a:off x="551737" y="2139370"/>
            <a:ext cx="8047032" cy="2862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/>
              <a:t>De student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b="1" dirty="0" err="1"/>
              <a:t>semantisch</a:t>
            </a:r>
            <a:r>
              <a:rPr lang="en-US" b="1" dirty="0"/>
              <a:t> </a:t>
            </a:r>
            <a:r>
              <a:rPr lang="en-US" b="1" dirty="0" err="1"/>
              <a:t>correcte</a:t>
            </a:r>
            <a:r>
              <a:rPr lang="en-US" b="1" dirty="0"/>
              <a:t> </a:t>
            </a:r>
            <a:r>
              <a:rPr lang="en-US" dirty="0"/>
              <a:t>websites </a:t>
            </a:r>
            <a:r>
              <a:rPr lang="en-US" dirty="0" err="1"/>
              <a:t>ontwikkelen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De student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website </a:t>
            </a:r>
            <a:r>
              <a:rPr lang="en-US" b="1" dirty="0" err="1"/>
              <a:t>valideren</a:t>
            </a:r>
            <a:r>
              <a:rPr lang="en-US" dirty="0"/>
              <a:t> en </a:t>
            </a:r>
            <a:r>
              <a:rPr lang="en-US" dirty="0" err="1"/>
              <a:t>daar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conclusies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trekken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De student </a:t>
            </a:r>
            <a:r>
              <a:rPr lang="en-US" dirty="0" err="1"/>
              <a:t>kan</a:t>
            </a:r>
            <a:r>
              <a:rPr lang="en-US" dirty="0"/>
              <a:t> op basis van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b="1" dirty="0"/>
              <a:t>case</a:t>
            </a:r>
            <a:r>
              <a:rPr lang="en-US" dirty="0"/>
              <a:t> de </a:t>
            </a:r>
            <a:r>
              <a:rPr lang="en-US" dirty="0" err="1"/>
              <a:t>juiste</a:t>
            </a:r>
            <a:r>
              <a:rPr lang="en-US" dirty="0"/>
              <a:t> </a:t>
            </a:r>
            <a:r>
              <a:rPr lang="en-US" b="1" dirty="0"/>
              <a:t>HTML</a:t>
            </a:r>
            <a:r>
              <a:rPr lang="en-US" dirty="0"/>
              <a:t> </a:t>
            </a:r>
            <a:r>
              <a:rPr lang="en-US" dirty="0" err="1"/>
              <a:t>elementen</a:t>
            </a:r>
            <a:r>
              <a:rPr lang="en-US" dirty="0"/>
              <a:t> </a:t>
            </a:r>
            <a:r>
              <a:rPr lang="en-US" dirty="0" err="1"/>
              <a:t>kiezen</a:t>
            </a:r>
            <a:r>
              <a:rPr lang="en-US" dirty="0"/>
              <a:t> en </a:t>
            </a:r>
            <a:r>
              <a:rPr lang="en-US" dirty="0" err="1"/>
              <a:t>inzetten</a:t>
            </a:r>
            <a:r>
              <a:rPr lang="en-US" dirty="0"/>
              <a:t> die </a:t>
            </a:r>
            <a:r>
              <a:rPr lang="en-US" dirty="0" err="1"/>
              <a:t>voldoen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</a:t>
            </a:r>
            <a:r>
              <a:rPr lang="en-US" dirty="0" err="1"/>
              <a:t>huidige</a:t>
            </a:r>
            <a:r>
              <a:rPr lang="en-US" dirty="0"/>
              <a:t> </a:t>
            </a:r>
            <a:r>
              <a:rPr lang="en-US" dirty="0" err="1"/>
              <a:t>webstandaarden</a:t>
            </a:r>
            <a:endParaRPr lang="en-US" dirty="0"/>
          </a:p>
          <a:p>
            <a:pPr lvl="0"/>
            <a:r>
              <a:rPr lang="en-US" dirty="0"/>
              <a:t>De student </a:t>
            </a:r>
            <a:r>
              <a:rPr lang="en-US" dirty="0" err="1"/>
              <a:t>kan</a:t>
            </a:r>
            <a:r>
              <a:rPr lang="en-US" dirty="0"/>
              <a:t> op basis van </a:t>
            </a:r>
            <a:r>
              <a:rPr lang="en-US" dirty="0" err="1"/>
              <a:t>een</a:t>
            </a:r>
            <a:r>
              <a:rPr lang="en-US" dirty="0"/>
              <a:t> case de </a:t>
            </a:r>
            <a:r>
              <a:rPr lang="en-US" dirty="0" err="1"/>
              <a:t>juiste</a:t>
            </a:r>
            <a:r>
              <a:rPr lang="en-US" dirty="0"/>
              <a:t> </a:t>
            </a:r>
            <a:r>
              <a:rPr lang="en-US" b="1" dirty="0"/>
              <a:t>CSS</a:t>
            </a:r>
            <a:r>
              <a:rPr lang="en-US" dirty="0"/>
              <a:t> </a:t>
            </a:r>
            <a:r>
              <a:rPr lang="en-US" b="1" dirty="0" err="1"/>
              <a:t>selectoren</a:t>
            </a:r>
            <a:r>
              <a:rPr lang="en-US" dirty="0"/>
              <a:t> </a:t>
            </a:r>
            <a:r>
              <a:rPr lang="en-US" dirty="0" err="1"/>
              <a:t>kiezen</a:t>
            </a:r>
            <a:r>
              <a:rPr lang="en-US" dirty="0"/>
              <a:t> en </a:t>
            </a:r>
            <a:r>
              <a:rPr lang="en-US" dirty="0" err="1"/>
              <a:t>inzetten</a:t>
            </a:r>
            <a:r>
              <a:rPr lang="en-US" dirty="0"/>
              <a:t> die </a:t>
            </a:r>
            <a:r>
              <a:rPr lang="en-US" dirty="0" err="1"/>
              <a:t>voldoen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</a:t>
            </a:r>
            <a:r>
              <a:rPr lang="en-US" dirty="0" err="1"/>
              <a:t>huidige</a:t>
            </a:r>
            <a:r>
              <a:rPr lang="en-US" dirty="0"/>
              <a:t> </a:t>
            </a:r>
            <a:r>
              <a:rPr lang="en-US" dirty="0" err="1"/>
              <a:t>webstandaarden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De student </a:t>
            </a:r>
            <a:r>
              <a:rPr lang="en-US" dirty="0" err="1"/>
              <a:t>kan</a:t>
            </a:r>
            <a:r>
              <a:rPr lang="en-US" dirty="0"/>
              <a:t> op basis van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b="1" dirty="0"/>
              <a:t>case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b="1" dirty="0" err="1"/>
              <a:t>webpagina</a:t>
            </a:r>
            <a:r>
              <a:rPr lang="en-US" dirty="0"/>
              <a:t> met </a:t>
            </a:r>
            <a:r>
              <a:rPr lang="en-US" dirty="0" err="1"/>
              <a:t>behulp</a:t>
            </a:r>
            <a:r>
              <a:rPr lang="en-US" dirty="0"/>
              <a:t> HTML, CSS en JavaScript </a:t>
            </a:r>
            <a:r>
              <a:rPr lang="en-US" dirty="0" err="1"/>
              <a:t>realiseren</a:t>
            </a:r>
            <a:endParaRPr lang="en-US" dirty="0"/>
          </a:p>
          <a:p>
            <a:pPr lvl="0"/>
            <a:r>
              <a:rPr lang="en-US" dirty="0"/>
              <a:t>De student </a:t>
            </a:r>
            <a:r>
              <a:rPr lang="en-US" dirty="0" err="1"/>
              <a:t>kan</a:t>
            </a:r>
            <a:r>
              <a:rPr lang="en-US" dirty="0"/>
              <a:t> op basis van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b="1" dirty="0"/>
              <a:t>case</a:t>
            </a:r>
            <a:r>
              <a:rPr lang="en-US" dirty="0"/>
              <a:t> op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juiste</a:t>
            </a:r>
            <a:r>
              <a:rPr lang="en-US" dirty="0"/>
              <a:t> </a:t>
            </a:r>
            <a:r>
              <a:rPr lang="en-US" dirty="0" err="1"/>
              <a:t>manier</a:t>
            </a:r>
            <a:r>
              <a:rPr lang="en-US" dirty="0"/>
              <a:t> </a:t>
            </a:r>
            <a:r>
              <a:rPr lang="en-US" b="1" dirty="0"/>
              <a:t>JavaScript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webapplicatie</a:t>
            </a:r>
            <a:r>
              <a:rPr lang="en-US" dirty="0"/>
              <a:t> </a:t>
            </a:r>
            <a:r>
              <a:rPr lang="en-US" dirty="0" err="1"/>
              <a:t>inzetten</a:t>
            </a:r>
            <a:r>
              <a:rPr lang="en-US" dirty="0"/>
              <a:t> </a:t>
            </a:r>
            <a:r>
              <a:rPr lang="en-US" dirty="0" err="1"/>
              <a:t>om</a:t>
            </a:r>
            <a:r>
              <a:rPr lang="en-US" dirty="0"/>
              <a:t> het </a:t>
            </a:r>
            <a:r>
              <a:rPr lang="en-US" dirty="0" err="1"/>
              <a:t>gedrag</a:t>
            </a:r>
            <a:r>
              <a:rPr lang="en-US" dirty="0"/>
              <a:t>/</a:t>
            </a:r>
            <a:r>
              <a:rPr lang="en-US" dirty="0" err="1"/>
              <a:t>interactie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realiseren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258103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2286000" y="2690336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/>
              <a:t>Verplicht</a:t>
            </a:r>
            <a:endParaRPr lang="en-US" dirty="0"/>
          </a:p>
          <a:p>
            <a:r>
              <a:rPr lang="en-US" dirty="0"/>
              <a:t>(Let op we </a:t>
            </a:r>
            <a:r>
              <a:rPr lang="en-US" dirty="0" err="1"/>
              <a:t>gaan</a:t>
            </a:r>
            <a:r>
              <a:rPr lang="en-US" dirty="0"/>
              <a:t> tot en met </a:t>
            </a:r>
            <a:r>
              <a:rPr lang="en-US" dirty="0" err="1"/>
              <a:t>hoofdstuk</a:t>
            </a:r>
            <a:r>
              <a:rPr lang="en-US" dirty="0"/>
              <a:t> 5.)</a:t>
            </a:r>
          </a:p>
          <a:p>
            <a:r>
              <a:rPr lang="en-US" dirty="0"/>
              <a:t>Freeman, E., Robson, E. (2011) HEAD First: HTML5 programming, </a:t>
            </a:r>
            <a:r>
              <a:rPr lang="en-US" dirty="0" err="1"/>
              <a:t>O’reilly</a:t>
            </a:r>
            <a:r>
              <a:rPr lang="en-US" dirty="0"/>
              <a:t>. ISBN 978-1-449-39054-9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100" y="254000"/>
            <a:ext cx="54991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5490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Screen Shot 2012-08-30 at 10.52.01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42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8764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Screen Shot 2012-08-30 at 10.52.13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33095"/>
          <a:stretch/>
        </p:blipFill>
        <p:spPr>
          <a:xfrm>
            <a:off x="380059" y="569879"/>
            <a:ext cx="7927901" cy="541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1658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Screen Shot 2012-08-30 at 10.52.5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952500"/>
            <a:ext cx="9144000" cy="494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1410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Screen Shot 2014-08-29 at 09.03.2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079500"/>
            <a:ext cx="9144000" cy="4676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79307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Screen Shot 2012-08-30 at 10.53.26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165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68563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0"/>
            <a:ext cx="61142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9115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952500"/>
            <a:ext cx="6159500" cy="49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7530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1651000"/>
            <a:ext cx="61595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6485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rgbClr val="FFFFFF"/>
                </a:solidFill>
              </a:rPr>
              <a:t>Even voorstellen</a:t>
            </a:r>
            <a:endParaRPr lang="nl-NL" dirty="0">
              <a:solidFill>
                <a:srgbClr val="FFFFFF"/>
              </a:solidFill>
            </a:endParaRP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Wie ik ben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62754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465409" y="464475"/>
            <a:ext cx="8445663" cy="4832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 smtClean="0">
                <a:solidFill>
                  <a:srgbClr val="1C88DA"/>
                </a:solidFill>
              </a:rPr>
              <a:t>Toetsing</a:t>
            </a:r>
          </a:p>
          <a:p>
            <a:endParaRPr lang="nl-NL" sz="2800" dirty="0" smtClean="0"/>
          </a:p>
          <a:p>
            <a:r>
              <a:rPr lang="nl-NL" sz="2800" dirty="0" smtClean="0"/>
              <a:t>(beoordeelopdrachten)</a:t>
            </a:r>
          </a:p>
          <a:p>
            <a:endParaRPr lang="nl-NL" sz="2800" dirty="0"/>
          </a:p>
          <a:p>
            <a:r>
              <a:rPr lang="nl-NL" sz="2800" dirty="0" smtClean="0"/>
              <a:t>Opdracht 1 – 20% (individueel thuis maken)</a:t>
            </a:r>
          </a:p>
          <a:p>
            <a:r>
              <a:rPr lang="nl-NL" sz="2800" dirty="0" smtClean="0"/>
              <a:t>Opdracht 2 – 20% (individueel thuis maken)</a:t>
            </a:r>
          </a:p>
          <a:p>
            <a:r>
              <a:rPr lang="nl-NL" sz="2800" dirty="0" smtClean="0"/>
              <a:t>Opdracht 3 – 60% (individueel op school maken in 3 uur)</a:t>
            </a:r>
          </a:p>
          <a:p>
            <a:endParaRPr lang="nl-NL" sz="2800" dirty="0"/>
          </a:p>
          <a:p>
            <a:r>
              <a:rPr lang="nl-NL" sz="2800" dirty="0" smtClean="0">
                <a:solidFill>
                  <a:srgbClr val="1C88DA"/>
                </a:solidFill>
              </a:rPr>
              <a:t>Herkansing</a:t>
            </a:r>
          </a:p>
          <a:p>
            <a:r>
              <a:rPr lang="nl-NL" sz="2800" dirty="0" smtClean="0"/>
              <a:t>1 individuele opdracht die je op school maakt in 3 uur </a:t>
            </a:r>
          </a:p>
          <a:p>
            <a:r>
              <a:rPr lang="nl-NL" sz="2800" dirty="0" smtClean="0"/>
              <a:t>tijd. Dit cijfer is tevens je herkansingscijfer. </a:t>
            </a:r>
          </a:p>
        </p:txBody>
      </p:sp>
    </p:spTree>
    <p:extLst>
      <p:ext uri="{BB962C8B-B14F-4D97-AF65-F5344CB8AC3E}">
        <p14:creationId xmlns:p14="http://schemas.microsoft.com/office/powerpoint/2010/main" xmlns="" val="199708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663202" y="464475"/>
            <a:ext cx="7995373" cy="35394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dirty="0" smtClean="0">
                <a:solidFill>
                  <a:srgbClr val="1C88DA"/>
                </a:solidFill>
              </a:rPr>
              <a:t>Oefeningen</a:t>
            </a:r>
          </a:p>
          <a:p>
            <a:endParaRPr lang="nl-NL" sz="2800" dirty="0" smtClean="0"/>
          </a:p>
          <a:p>
            <a:r>
              <a:rPr lang="nl-NL" sz="2800" dirty="0" smtClean="0"/>
              <a:t>(oefen opdrachten)</a:t>
            </a:r>
          </a:p>
          <a:p>
            <a:endParaRPr lang="nl-NL" sz="2800" dirty="0"/>
          </a:p>
          <a:p>
            <a:r>
              <a:rPr lang="nl-NL" sz="2800" dirty="0" smtClean="0"/>
              <a:t>Elke week een opdracht.</a:t>
            </a:r>
          </a:p>
          <a:p>
            <a:r>
              <a:rPr lang="nl-NL" sz="2800" dirty="0" smtClean="0"/>
              <a:t>Te vinden </a:t>
            </a:r>
            <a:r>
              <a:rPr lang="nl-NL" sz="2800" dirty="0"/>
              <a:t>in document </a:t>
            </a:r>
            <a:r>
              <a:rPr lang="nl-NL" sz="2800" dirty="0" smtClean="0"/>
              <a:t>‘mt</a:t>
            </a:r>
            <a:r>
              <a:rPr lang="nl-NL" sz="2800" dirty="0"/>
              <a:t>-imp011-</a:t>
            </a:r>
            <a:r>
              <a:rPr lang="nl-NL" sz="2800" dirty="0" smtClean="0"/>
              <a:t>weekopdrachten’</a:t>
            </a:r>
          </a:p>
          <a:p>
            <a:endParaRPr lang="nl-NL" sz="2800" dirty="0"/>
          </a:p>
          <a:p>
            <a:r>
              <a:rPr lang="nl-NL" sz="2800" dirty="0" smtClean="0"/>
              <a:t>Elke week inleveren (wordt </a:t>
            </a:r>
            <a:r>
              <a:rPr lang="nl-NL" sz="2800" dirty="0" err="1" smtClean="0"/>
              <a:t>gechecked</a:t>
            </a:r>
            <a:r>
              <a:rPr lang="nl-NL" sz="2800" dirty="0" smtClean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xmlns="" val="215913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rgbClr val="FFFFFF"/>
                </a:solidFill>
              </a:rPr>
              <a:t>Het web</a:t>
            </a:r>
            <a:endParaRPr lang="nl-NL" dirty="0">
              <a:solidFill>
                <a:srgbClr val="FFFFFF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Terug naar deze module</a:t>
            </a:r>
          </a:p>
        </p:txBody>
      </p:sp>
    </p:spTree>
    <p:extLst>
      <p:ext uri="{BB962C8B-B14F-4D97-AF65-F5344CB8AC3E}">
        <p14:creationId xmlns:p14="http://schemas.microsoft.com/office/powerpoint/2010/main" xmlns="" val="62754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Rechte verbindingslijn met pijl 16"/>
          <p:cNvCxnSpPr/>
          <p:nvPr/>
        </p:nvCxnSpPr>
        <p:spPr>
          <a:xfrm flipH="1">
            <a:off x="3477189" y="3769821"/>
            <a:ext cx="967566" cy="61486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/>
          <p:cNvCxnSpPr>
            <a:endCxn id="2" idx="4"/>
          </p:cNvCxnSpPr>
          <p:nvPr/>
        </p:nvCxnSpPr>
        <p:spPr>
          <a:xfrm flipV="1">
            <a:off x="4444755" y="3045068"/>
            <a:ext cx="15118" cy="724753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met pijl 20"/>
          <p:cNvCxnSpPr/>
          <p:nvPr/>
        </p:nvCxnSpPr>
        <p:spPr>
          <a:xfrm>
            <a:off x="4444755" y="3769821"/>
            <a:ext cx="1007881" cy="614864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Ovaal 1"/>
          <p:cNvSpPr/>
          <p:nvPr/>
        </p:nvSpPr>
        <p:spPr>
          <a:xfrm>
            <a:off x="3386479" y="898281"/>
            <a:ext cx="2146787" cy="214678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Ovaal 2"/>
          <p:cNvSpPr/>
          <p:nvPr/>
        </p:nvSpPr>
        <p:spPr>
          <a:xfrm>
            <a:off x="1573511" y="3962541"/>
            <a:ext cx="2146787" cy="214678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Ovaal 3"/>
          <p:cNvSpPr/>
          <p:nvPr/>
        </p:nvSpPr>
        <p:spPr>
          <a:xfrm>
            <a:off x="5210742" y="3962541"/>
            <a:ext cx="2146787" cy="214678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/>
          <p:cNvSpPr txBox="1"/>
          <p:nvPr/>
        </p:nvSpPr>
        <p:spPr>
          <a:xfrm>
            <a:off x="3930736" y="1522039"/>
            <a:ext cx="113989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accent5">
                    <a:lumMod val="75000"/>
                  </a:schemeClr>
                </a:solidFill>
                <a:latin typeface="Century Gothic"/>
                <a:cs typeface="Century Gothic"/>
              </a:rPr>
              <a:t>structuur</a:t>
            </a:r>
            <a:endParaRPr lang="nl-NL" dirty="0">
              <a:solidFill>
                <a:schemeClr val="accent5">
                  <a:lumMod val="75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4091997" y="1999832"/>
            <a:ext cx="761747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Century Gothic"/>
                <a:cs typeface="Century Gothic"/>
              </a:rPr>
              <a:t>HTML</a:t>
            </a:r>
            <a:endParaRPr lang="nl-NL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5552174" y="4647961"/>
            <a:ext cx="145142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accent5">
                    <a:lumMod val="75000"/>
                  </a:schemeClr>
                </a:solidFill>
                <a:latin typeface="Century Gothic"/>
                <a:cs typeface="Century Gothic"/>
              </a:rPr>
              <a:t>presentatie</a:t>
            </a:r>
            <a:endParaRPr lang="nl-NL" dirty="0">
              <a:solidFill>
                <a:schemeClr val="accent5">
                  <a:lumMod val="75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5937637" y="5125754"/>
            <a:ext cx="60226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Century Gothic"/>
                <a:cs typeface="Century Gothic"/>
              </a:rPr>
              <a:t>CSS</a:t>
            </a:r>
            <a:endParaRPr lang="nl-NL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2165137" y="4647961"/>
            <a:ext cx="10305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accent5">
                    <a:lumMod val="75000"/>
                  </a:schemeClr>
                </a:solidFill>
                <a:latin typeface="Century Gothic"/>
                <a:cs typeface="Century Gothic"/>
              </a:rPr>
              <a:t>gedrag</a:t>
            </a:r>
            <a:endParaRPr lang="nl-NL" dirty="0">
              <a:solidFill>
                <a:schemeClr val="accent5">
                  <a:lumMod val="75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3" name="Tekstvak 12"/>
          <p:cNvSpPr txBox="1"/>
          <p:nvPr/>
        </p:nvSpPr>
        <p:spPr>
          <a:xfrm>
            <a:off x="2240017" y="5125754"/>
            <a:ext cx="889987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Century Gothic"/>
                <a:cs typeface="Century Gothic"/>
              </a:rPr>
              <a:t>ECMA</a:t>
            </a:r>
            <a:endParaRPr lang="nl-NL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5" name="Tekstvak 14"/>
          <p:cNvSpPr txBox="1"/>
          <p:nvPr/>
        </p:nvSpPr>
        <p:spPr>
          <a:xfrm>
            <a:off x="3930736" y="3593209"/>
            <a:ext cx="104803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Century Gothic"/>
                <a:cs typeface="Century Gothic"/>
              </a:rPr>
              <a:t>website</a:t>
            </a:r>
            <a:endParaRPr lang="nl-NL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711270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al 1"/>
          <p:cNvSpPr/>
          <p:nvPr/>
        </p:nvSpPr>
        <p:spPr>
          <a:xfrm>
            <a:off x="3386479" y="209986"/>
            <a:ext cx="2146787" cy="214678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Tekstvak 7"/>
          <p:cNvSpPr txBox="1"/>
          <p:nvPr/>
        </p:nvSpPr>
        <p:spPr>
          <a:xfrm>
            <a:off x="3930736" y="833744"/>
            <a:ext cx="113989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accent5">
                    <a:lumMod val="75000"/>
                  </a:schemeClr>
                </a:solidFill>
                <a:latin typeface="Century Gothic"/>
                <a:cs typeface="Century Gothic"/>
              </a:rPr>
              <a:t>structuur</a:t>
            </a:r>
            <a:endParaRPr lang="nl-NL" dirty="0">
              <a:solidFill>
                <a:schemeClr val="accent5">
                  <a:lumMod val="75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4" name="Tekstvak 8"/>
          <p:cNvSpPr txBox="1"/>
          <p:nvPr/>
        </p:nvSpPr>
        <p:spPr>
          <a:xfrm>
            <a:off x="4091997" y="1311537"/>
            <a:ext cx="761747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Century Gothic"/>
                <a:cs typeface="Century Gothic"/>
              </a:rPr>
              <a:t>HTML</a:t>
            </a:r>
            <a:endParaRPr lang="nl-NL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pic>
        <p:nvPicPr>
          <p:cNvPr id="5632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03549" y="2794837"/>
            <a:ext cx="5553635" cy="3524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al 1"/>
          <p:cNvSpPr/>
          <p:nvPr/>
        </p:nvSpPr>
        <p:spPr>
          <a:xfrm>
            <a:off x="3386479" y="209986"/>
            <a:ext cx="2146787" cy="214678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Tekstvak 7"/>
          <p:cNvSpPr txBox="1"/>
          <p:nvPr/>
        </p:nvSpPr>
        <p:spPr>
          <a:xfrm>
            <a:off x="3798758" y="833744"/>
            <a:ext cx="143340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accent5">
                    <a:lumMod val="75000"/>
                  </a:schemeClr>
                </a:solidFill>
                <a:latin typeface="Century Gothic"/>
                <a:cs typeface="Century Gothic"/>
              </a:rPr>
              <a:t>Presentatie</a:t>
            </a:r>
          </a:p>
        </p:txBody>
      </p:sp>
      <p:sp>
        <p:nvSpPr>
          <p:cNvPr id="4" name="Tekstvak 8"/>
          <p:cNvSpPr txBox="1"/>
          <p:nvPr/>
        </p:nvSpPr>
        <p:spPr>
          <a:xfrm>
            <a:off x="4167413" y="1311537"/>
            <a:ext cx="603050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Century Gothic"/>
                <a:cs typeface="Century Gothic"/>
              </a:rPr>
              <a:t>CSS</a:t>
            </a:r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052" y="2953334"/>
            <a:ext cx="8612304" cy="2897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al 1"/>
          <p:cNvSpPr/>
          <p:nvPr/>
        </p:nvSpPr>
        <p:spPr>
          <a:xfrm>
            <a:off x="3386479" y="209986"/>
            <a:ext cx="2146787" cy="214678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Tekstvak 7"/>
          <p:cNvSpPr txBox="1"/>
          <p:nvPr/>
        </p:nvSpPr>
        <p:spPr>
          <a:xfrm>
            <a:off x="3968444" y="833744"/>
            <a:ext cx="103105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accent5">
                    <a:lumMod val="75000"/>
                  </a:schemeClr>
                </a:solidFill>
                <a:latin typeface="Century Gothic"/>
                <a:cs typeface="Century Gothic"/>
              </a:rPr>
              <a:t>gedrag</a:t>
            </a:r>
            <a:endParaRPr lang="nl-NL" dirty="0">
              <a:solidFill>
                <a:schemeClr val="accent5">
                  <a:lumMod val="75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4" name="Tekstvak 8"/>
          <p:cNvSpPr txBox="1"/>
          <p:nvPr/>
        </p:nvSpPr>
        <p:spPr>
          <a:xfrm>
            <a:off x="4044862" y="1311537"/>
            <a:ext cx="878767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Century Gothic"/>
                <a:cs typeface="Century Gothic"/>
              </a:rPr>
              <a:t>ECMA</a:t>
            </a:r>
            <a:endParaRPr lang="nl-NL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pic>
        <p:nvPicPr>
          <p:cNvPr id="5734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31229" y="3790950"/>
            <a:ext cx="2581275" cy="3067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2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rgbClr val="FFFFFF"/>
                </a:solidFill>
              </a:rPr>
              <a:t>BEOORDEEL OPDRACHT 1</a:t>
            </a:r>
            <a:endParaRPr lang="nl-NL" dirty="0">
              <a:solidFill>
                <a:srgbClr val="FFFFFF"/>
              </a:solidFill>
            </a:endParaRP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So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know</a:t>
            </a:r>
            <a:r>
              <a:rPr lang="nl-NL" dirty="0" smtClean="0"/>
              <a:t>, maar maak eerste de oefenopdrachten.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278320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Screen Shot 2014-08-28 at 15.50.4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041400"/>
            <a:ext cx="9144000" cy="477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1901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2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rgbClr val="FFFFFF"/>
                </a:solidFill>
              </a:rPr>
              <a:t>NU IN DE LES EVEN MAKEN</a:t>
            </a:r>
            <a:endParaRPr lang="nl-NL" dirty="0">
              <a:solidFill>
                <a:srgbClr val="FFFFFF"/>
              </a:solidFill>
            </a:endParaRP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Eindelijk mag ik nog eens wat maken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2300821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1166" y="1175196"/>
            <a:ext cx="2605349" cy="3908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3704734" y="1175196"/>
            <a:ext cx="316586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smtClean="0"/>
              <a:t>Boyd Bueno de Mesquita</a:t>
            </a:r>
          </a:p>
          <a:p>
            <a:r>
              <a:rPr lang="nl-NL" dirty="0" smtClean="0">
                <a:hlinkClick r:id="rId3"/>
              </a:rPr>
              <a:t>0862136@hr.nl</a:t>
            </a:r>
            <a:endParaRPr lang="nl-NL" dirty="0" smtClean="0"/>
          </a:p>
          <a:p>
            <a:endParaRPr lang="nl-NL" dirty="0" smtClean="0"/>
          </a:p>
          <a:p>
            <a:r>
              <a:rPr lang="nl-NL" dirty="0" smtClean="0"/>
              <a:t>3</a:t>
            </a:r>
            <a:r>
              <a:rPr lang="nl-NL" baseline="30000" dirty="0" smtClean="0"/>
              <a:t>e</a:t>
            </a:r>
            <a:r>
              <a:rPr lang="nl-NL" dirty="0" smtClean="0"/>
              <a:t> jaars</a:t>
            </a:r>
          </a:p>
          <a:p>
            <a:r>
              <a:rPr lang="nl-NL" dirty="0" smtClean="0"/>
              <a:t>Stage bij dpdk (</a:t>
            </a:r>
            <a:r>
              <a:rPr lang="nl-NL" dirty="0" smtClean="0">
                <a:hlinkClick r:id="rId4"/>
              </a:rPr>
              <a:t>www.dpdk.com</a:t>
            </a:r>
            <a:r>
              <a:rPr lang="nl-NL" dirty="0" smtClean="0"/>
              <a:t>)</a:t>
            </a:r>
          </a:p>
          <a:p>
            <a:endParaRPr lang="nl-NL" dirty="0" smtClean="0"/>
          </a:p>
          <a:p>
            <a:endParaRPr lang="nl-NL" dirty="0" smtClean="0"/>
          </a:p>
          <a:p>
            <a:endParaRPr lang="nl-NL" dirty="0" smtClean="0"/>
          </a:p>
          <a:p>
            <a:endParaRPr lang="nl-NL" dirty="0" smtClean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433218" y="748497"/>
            <a:ext cx="8154393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smtClean="0"/>
              <a:t>Installeer je werkomgeving</a:t>
            </a:r>
          </a:p>
          <a:p>
            <a:r>
              <a:rPr lang="nl-NL" sz="2000" dirty="0" smtClean="0">
                <a:solidFill>
                  <a:srgbClr val="1C88DA"/>
                </a:solidFill>
              </a:rPr>
              <a:t>(</a:t>
            </a:r>
            <a:r>
              <a:rPr lang="nl-NL" sz="2000" dirty="0" err="1" smtClean="0">
                <a:solidFill>
                  <a:srgbClr val="1C88DA"/>
                </a:solidFill>
              </a:rPr>
              <a:t>php</a:t>
            </a:r>
            <a:r>
              <a:rPr lang="nl-NL" sz="2000" dirty="0" smtClean="0">
                <a:solidFill>
                  <a:srgbClr val="1C88DA"/>
                </a:solidFill>
              </a:rPr>
              <a:t>-storm)</a:t>
            </a:r>
          </a:p>
          <a:p>
            <a:endParaRPr lang="nl-NL" sz="2400" dirty="0" smtClean="0"/>
          </a:p>
          <a:p>
            <a:r>
              <a:rPr lang="nl-NL" sz="2400" dirty="0" smtClean="0"/>
              <a:t>Installeer </a:t>
            </a:r>
            <a:r>
              <a:rPr lang="nl-NL" sz="2400" dirty="0" err="1" smtClean="0"/>
              <a:t>filezilla</a:t>
            </a:r>
            <a:endParaRPr lang="nl-NL" sz="2400" dirty="0" smtClean="0"/>
          </a:p>
          <a:p>
            <a:endParaRPr lang="nl-NL" sz="2400" dirty="0" smtClean="0"/>
          </a:p>
          <a:p>
            <a:r>
              <a:rPr lang="nl-NL" sz="2400" dirty="0" smtClean="0"/>
              <a:t>Download oefening-w1.zip van natschool</a:t>
            </a:r>
          </a:p>
          <a:p>
            <a:endParaRPr lang="nl-NL" sz="2400" dirty="0" smtClean="0"/>
          </a:p>
          <a:p>
            <a:r>
              <a:rPr lang="nl-NL" sz="2400" dirty="0" smtClean="0"/>
              <a:t>Pas het bestand aan met &lt;p&gt; en &lt;</a:t>
            </a:r>
            <a:r>
              <a:rPr lang="nl-NL" sz="2400" dirty="0" err="1" smtClean="0"/>
              <a:t>img</a:t>
            </a:r>
            <a:r>
              <a:rPr lang="nl-NL" sz="2400" dirty="0" smtClean="0"/>
              <a:t>&gt; etc.</a:t>
            </a:r>
          </a:p>
          <a:p>
            <a:r>
              <a:rPr lang="nl-NL" sz="2000" dirty="0" smtClean="0">
                <a:solidFill>
                  <a:srgbClr val="1C88DA"/>
                </a:solidFill>
              </a:rPr>
              <a:t>(kijk eens voor meer </a:t>
            </a:r>
            <a:r>
              <a:rPr lang="nl-NL" sz="2000" dirty="0">
                <a:solidFill>
                  <a:srgbClr val="1C88DA"/>
                </a:solidFill>
              </a:rPr>
              <a:t>mogelijkheden op </a:t>
            </a:r>
            <a:endParaRPr lang="nl-NL" sz="2000" dirty="0" smtClean="0">
              <a:solidFill>
                <a:srgbClr val="1C88DA"/>
              </a:solidFill>
            </a:endParaRPr>
          </a:p>
          <a:p>
            <a:r>
              <a:rPr lang="nl-NL" sz="2000" dirty="0" smtClean="0">
                <a:solidFill>
                  <a:srgbClr val="1C88DA"/>
                </a:solidFill>
              </a:rPr>
              <a:t>http</a:t>
            </a:r>
            <a:r>
              <a:rPr lang="nl-NL" sz="2000" dirty="0">
                <a:solidFill>
                  <a:srgbClr val="1C88DA"/>
                </a:solidFill>
              </a:rPr>
              <a:t>://www.w3schools.com/html/</a:t>
            </a:r>
            <a:r>
              <a:rPr lang="nl-NL" sz="2000" dirty="0" err="1">
                <a:solidFill>
                  <a:srgbClr val="1C88DA"/>
                </a:solidFill>
              </a:rPr>
              <a:t>html_basic.asp</a:t>
            </a:r>
            <a:r>
              <a:rPr lang="nl-NL" sz="2000" dirty="0">
                <a:solidFill>
                  <a:srgbClr val="1C88DA"/>
                </a:solidFill>
              </a:rPr>
              <a:t>)</a:t>
            </a:r>
            <a:endParaRPr lang="nl-NL" sz="2000" dirty="0" smtClean="0">
              <a:solidFill>
                <a:srgbClr val="1C88DA"/>
              </a:solidFill>
            </a:endParaRPr>
          </a:p>
          <a:p>
            <a:endParaRPr lang="nl-NL" sz="2400" dirty="0"/>
          </a:p>
          <a:p>
            <a:r>
              <a:rPr lang="nl-NL" sz="2400" dirty="0" smtClean="0"/>
              <a:t>Zet het bestand op je </a:t>
            </a:r>
            <a:r>
              <a:rPr lang="nl-NL" sz="2400" dirty="0" err="1" smtClean="0"/>
              <a:t>studentenspace</a:t>
            </a:r>
            <a:r>
              <a:rPr lang="nl-NL" sz="2400" dirty="0"/>
              <a:t> </a:t>
            </a:r>
            <a:r>
              <a:rPr lang="nl-NL" sz="2400" dirty="0" smtClean="0"/>
              <a:t>met behulp van </a:t>
            </a:r>
            <a:r>
              <a:rPr lang="nl-NL" sz="2400" dirty="0" err="1" smtClean="0"/>
              <a:t>filezilla</a:t>
            </a:r>
            <a:endParaRPr lang="nl-NL" sz="2400" dirty="0" smtClean="0"/>
          </a:p>
          <a:p>
            <a:r>
              <a:rPr lang="nl-NL" sz="2000" dirty="0" smtClean="0">
                <a:solidFill>
                  <a:srgbClr val="1C88DA"/>
                </a:solidFill>
              </a:rPr>
              <a:t>(FTP: </a:t>
            </a:r>
            <a:r>
              <a:rPr lang="nl-NL" sz="2000" dirty="0" err="1" smtClean="0">
                <a:solidFill>
                  <a:srgbClr val="1C88DA"/>
                </a:solidFill>
              </a:rPr>
              <a:t>student.cmi.hro.nl</a:t>
            </a:r>
            <a:r>
              <a:rPr lang="nl-NL" sz="2000" dirty="0" smtClean="0">
                <a:solidFill>
                  <a:srgbClr val="1C88DA"/>
                </a:solidFill>
              </a:rPr>
              <a:t> inloggen met je eigen gegevens.)</a:t>
            </a:r>
            <a:endParaRPr lang="nl-NL" sz="2000" dirty="0">
              <a:solidFill>
                <a:srgbClr val="1C88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0776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3250" name="Picture 2" descr="C:\Users\Boyd\Desktop\game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114688" y="288643"/>
            <a:ext cx="11077748" cy="623123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 descr="C:\Users\Boyd\Desktop\hobbie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22548" y="499621"/>
            <a:ext cx="9538134" cy="53652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2" descr="C:\Users\Boyd\Desktop\codin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476882" y="231006"/>
            <a:ext cx="10632083" cy="598054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rgbClr val="FFFFFF"/>
                </a:solidFill>
              </a:rPr>
              <a:t>Wie zijn jullie?</a:t>
            </a:r>
            <a:endParaRPr lang="nl-NL" dirty="0">
              <a:solidFill>
                <a:srgbClr val="FFFFFF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Nu jullie.</a:t>
            </a:r>
          </a:p>
        </p:txBody>
      </p:sp>
    </p:spTree>
    <p:extLst>
      <p:ext uri="{BB962C8B-B14F-4D97-AF65-F5344CB8AC3E}">
        <p14:creationId xmlns:p14="http://schemas.microsoft.com/office/powerpoint/2010/main" xmlns="" val="62754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rgbClr val="FFFFFF"/>
                </a:solidFill>
              </a:rPr>
              <a:t>Module instructies</a:t>
            </a:r>
            <a:endParaRPr lang="nl-NL" dirty="0">
              <a:solidFill>
                <a:srgbClr val="FFFFFF"/>
              </a:solidFill>
            </a:endParaRP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Hoe ziet het vak er dan ongeveer uit?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62754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1238805" y="1395156"/>
            <a:ext cx="19454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000" dirty="0" smtClean="0">
                <a:solidFill>
                  <a:srgbClr val="1C88DA"/>
                </a:solidFill>
              </a:rPr>
              <a:t>KENNEN</a:t>
            </a:r>
            <a:endParaRPr lang="nl-NL" sz="4000" dirty="0">
              <a:solidFill>
                <a:srgbClr val="1C88DA"/>
              </a:solidFill>
            </a:endParaRPr>
          </a:p>
        </p:txBody>
      </p:sp>
      <p:sp>
        <p:nvSpPr>
          <p:cNvPr id="6" name="Rechthoek 5"/>
          <p:cNvSpPr/>
          <p:nvPr/>
        </p:nvSpPr>
        <p:spPr>
          <a:xfrm>
            <a:off x="1238805" y="2300674"/>
            <a:ext cx="638954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/>
              <a:t>De student </a:t>
            </a:r>
            <a:r>
              <a:rPr lang="en-US" dirty="0" err="1"/>
              <a:t>begrijpt</a:t>
            </a:r>
            <a:r>
              <a:rPr lang="en-US" dirty="0"/>
              <a:t> de </a:t>
            </a:r>
            <a:r>
              <a:rPr lang="en-US" b="1" dirty="0" err="1"/>
              <a:t>algemene</a:t>
            </a:r>
            <a:r>
              <a:rPr lang="en-US" b="1" dirty="0"/>
              <a:t> </a:t>
            </a:r>
            <a:r>
              <a:rPr lang="en-US" b="1" dirty="0" err="1"/>
              <a:t>werking</a:t>
            </a:r>
            <a:r>
              <a:rPr lang="en-US" b="1" dirty="0"/>
              <a:t> </a:t>
            </a:r>
            <a:r>
              <a:rPr lang="en-US" dirty="0"/>
              <a:t>van het internet.</a:t>
            </a:r>
          </a:p>
          <a:p>
            <a:pPr lvl="0"/>
            <a:r>
              <a:rPr lang="en-US" dirty="0"/>
              <a:t>De student </a:t>
            </a:r>
            <a:r>
              <a:rPr lang="en-US" dirty="0" err="1"/>
              <a:t>kent</a:t>
            </a:r>
            <a:r>
              <a:rPr lang="en-US" dirty="0"/>
              <a:t> de </a:t>
            </a:r>
            <a:r>
              <a:rPr lang="en-US" b="1" dirty="0"/>
              <a:t>HTML5</a:t>
            </a:r>
            <a:r>
              <a:rPr lang="en-US" dirty="0"/>
              <a:t> </a:t>
            </a:r>
            <a:r>
              <a:rPr lang="en-US" dirty="0" err="1"/>
              <a:t>specificatie</a:t>
            </a:r>
            <a:r>
              <a:rPr lang="en-US" dirty="0"/>
              <a:t> en past </a:t>
            </a:r>
            <a:r>
              <a:rPr lang="en-US" dirty="0" err="1"/>
              <a:t>deze</a:t>
            </a:r>
            <a:r>
              <a:rPr lang="en-US" dirty="0"/>
              <a:t> toe.</a:t>
            </a:r>
          </a:p>
          <a:p>
            <a:pPr lvl="0"/>
            <a:r>
              <a:rPr lang="en-US" dirty="0"/>
              <a:t>De student </a:t>
            </a:r>
            <a:r>
              <a:rPr lang="en-US" dirty="0" err="1"/>
              <a:t>kent</a:t>
            </a:r>
            <a:r>
              <a:rPr lang="en-US" dirty="0"/>
              <a:t> de </a:t>
            </a:r>
            <a:r>
              <a:rPr lang="en-US" dirty="0" err="1"/>
              <a:t>behandelde</a:t>
            </a:r>
            <a:r>
              <a:rPr lang="en-US" dirty="0"/>
              <a:t> </a:t>
            </a:r>
            <a:r>
              <a:rPr lang="en-US" b="1" dirty="0"/>
              <a:t>CSS</a:t>
            </a:r>
            <a:r>
              <a:rPr lang="en-US" dirty="0"/>
              <a:t> (tot en met 3) </a:t>
            </a:r>
            <a:r>
              <a:rPr lang="en-US" dirty="0" err="1"/>
              <a:t>specificaties</a:t>
            </a:r>
            <a:r>
              <a:rPr lang="en-US" dirty="0"/>
              <a:t> en past </a:t>
            </a:r>
            <a:r>
              <a:rPr lang="en-US" dirty="0" err="1"/>
              <a:t>deze</a:t>
            </a:r>
            <a:r>
              <a:rPr lang="en-US" dirty="0"/>
              <a:t> toe.</a:t>
            </a:r>
          </a:p>
          <a:p>
            <a:pPr lvl="0"/>
            <a:r>
              <a:rPr lang="en-US" dirty="0"/>
              <a:t>De student past de </a:t>
            </a:r>
            <a:r>
              <a:rPr lang="en-US" b="1" dirty="0" err="1"/>
              <a:t>principes</a:t>
            </a:r>
            <a:r>
              <a:rPr lang="en-US" b="1" dirty="0"/>
              <a:t> van </a:t>
            </a:r>
            <a:r>
              <a:rPr lang="en-US" b="1" dirty="0" err="1"/>
              <a:t>webstandaarden</a:t>
            </a:r>
            <a:r>
              <a:rPr lang="en-US" b="1" dirty="0"/>
              <a:t> </a:t>
            </a:r>
            <a:r>
              <a:rPr lang="en-US" dirty="0"/>
              <a:t>toe.</a:t>
            </a:r>
          </a:p>
          <a:p>
            <a:pPr lvl="0"/>
            <a:r>
              <a:rPr lang="en-US" dirty="0"/>
              <a:t>De student </a:t>
            </a:r>
            <a:r>
              <a:rPr lang="en-US" dirty="0" err="1"/>
              <a:t>begrijpt</a:t>
            </a:r>
            <a:r>
              <a:rPr lang="en-US" dirty="0"/>
              <a:t> de </a:t>
            </a:r>
            <a:r>
              <a:rPr lang="en-US" b="1" dirty="0" err="1"/>
              <a:t>principes</a:t>
            </a:r>
            <a:r>
              <a:rPr lang="en-US" dirty="0"/>
              <a:t> en </a:t>
            </a:r>
            <a:r>
              <a:rPr lang="en-US" b="1" dirty="0"/>
              <a:t>basics</a:t>
            </a:r>
            <a:r>
              <a:rPr lang="en-US" dirty="0"/>
              <a:t> (</a:t>
            </a:r>
            <a:r>
              <a:rPr lang="en-US" dirty="0" err="1"/>
              <a:t>zoals</a:t>
            </a:r>
            <a:r>
              <a:rPr lang="en-US" dirty="0"/>
              <a:t> loops, </a:t>
            </a:r>
            <a:r>
              <a:rPr lang="en-US" dirty="0" err="1"/>
              <a:t>beslis</a:t>
            </a:r>
            <a:r>
              <a:rPr lang="en-US" dirty="0"/>
              <a:t> </a:t>
            </a:r>
            <a:r>
              <a:rPr lang="en-US" dirty="0" err="1"/>
              <a:t>structuren</a:t>
            </a:r>
            <a:r>
              <a:rPr lang="en-US" dirty="0"/>
              <a:t>, </a:t>
            </a:r>
            <a:r>
              <a:rPr lang="en-US" dirty="0" err="1"/>
              <a:t>variabelen</a:t>
            </a:r>
            <a:r>
              <a:rPr lang="en-US" dirty="0"/>
              <a:t>) van </a:t>
            </a:r>
            <a:r>
              <a:rPr lang="en-US" b="1" dirty="0" err="1"/>
              <a:t>programmeren</a:t>
            </a:r>
            <a:endParaRPr lang="en-US" b="1" dirty="0"/>
          </a:p>
          <a:p>
            <a:pPr lvl="0"/>
            <a:r>
              <a:rPr lang="en-US" dirty="0"/>
              <a:t>De student </a:t>
            </a:r>
            <a:r>
              <a:rPr lang="en-US" dirty="0" err="1"/>
              <a:t>begrijpt</a:t>
            </a:r>
            <a:r>
              <a:rPr lang="en-US" dirty="0"/>
              <a:t> de </a:t>
            </a:r>
            <a:r>
              <a:rPr lang="en-US" b="1" dirty="0" err="1"/>
              <a:t>principes</a:t>
            </a:r>
            <a:r>
              <a:rPr lang="en-US" dirty="0"/>
              <a:t> en basics van </a:t>
            </a:r>
            <a:r>
              <a:rPr lang="en-US" b="1" dirty="0" err="1"/>
              <a:t>Javascript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207603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tx1"/>
          </a:solidFill>
          <a:prstDash val="lgDash"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4782</TotalTime>
  <Words>518</Words>
  <Application>Microsoft Office PowerPoint</Application>
  <PresentationFormat>Diavoorstelling (4:3)</PresentationFormat>
  <Paragraphs>110</Paragraphs>
  <Slides>30</Slides>
  <Notes>6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30</vt:i4>
      </vt:variant>
    </vt:vector>
  </HeadingPairs>
  <TitlesOfParts>
    <vt:vector size="31" baseType="lpstr">
      <vt:lpstr>Office-thema</vt:lpstr>
      <vt:lpstr>Frontend development</vt:lpstr>
      <vt:lpstr>Even voorstellen</vt:lpstr>
      <vt:lpstr>Dia 3</vt:lpstr>
      <vt:lpstr>Dia 4</vt:lpstr>
      <vt:lpstr>Dia 5</vt:lpstr>
      <vt:lpstr>Dia 6</vt:lpstr>
      <vt:lpstr>Wie zijn jullie?</vt:lpstr>
      <vt:lpstr>Module instructies</vt:lpstr>
      <vt:lpstr>Dia 9</vt:lpstr>
      <vt:lpstr>Dia 10</vt:lpstr>
      <vt:lpstr>Dia 11</vt:lpstr>
      <vt:lpstr>Dia 12</vt:lpstr>
      <vt:lpstr>Dia 13</vt:lpstr>
      <vt:lpstr>Dia 14</vt:lpstr>
      <vt:lpstr>Dia 15</vt:lpstr>
      <vt:lpstr>Dia 16</vt:lpstr>
      <vt:lpstr>Dia 17</vt:lpstr>
      <vt:lpstr>Dia 18</vt:lpstr>
      <vt:lpstr>Dia 19</vt:lpstr>
      <vt:lpstr>Dia 20</vt:lpstr>
      <vt:lpstr>Dia 21</vt:lpstr>
      <vt:lpstr>Het web</vt:lpstr>
      <vt:lpstr>Dia 23</vt:lpstr>
      <vt:lpstr>Dia 24</vt:lpstr>
      <vt:lpstr>Dia 25</vt:lpstr>
      <vt:lpstr>Dia 26</vt:lpstr>
      <vt:lpstr>BEOORDEEL OPDRACHT 1</vt:lpstr>
      <vt:lpstr>Dia 28</vt:lpstr>
      <vt:lpstr>NU IN DE LES EVEN MAKEN</vt:lpstr>
      <vt:lpstr>Dia 30</vt:lpstr>
    </vt:vector>
  </TitlesOfParts>
  <Company>Hogeschool Rotterdam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IMP01</dc:title>
  <dc:creator>HRS HRS</dc:creator>
  <cp:lastModifiedBy>Boyd</cp:lastModifiedBy>
  <cp:revision>279</cp:revision>
  <dcterms:created xsi:type="dcterms:W3CDTF">2012-08-13T08:45:24Z</dcterms:created>
  <dcterms:modified xsi:type="dcterms:W3CDTF">2014-09-03T06:13:19Z</dcterms:modified>
</cp:coreProperties>
</file>

<file path=docProps/thumbnail.jpeg>
</file>